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20320000" cy="11430000"/>
  <p:notesSz cx="6858000" cy="9144000"/>
  <p:defaultTextStyle>
    <a:defPPr>
      <a:defRPr lang="en-US"/>
    </a:defPPr>
    <a:lvl1pPr marL="0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870611"/>
            <a:ext cx="15240000" cy="3979333"/>
          </a:xfrm>
        </p:spPr>
        <p:txBody>
          <a:bodyPr anchor="b"/>
          <a:lstStyle>
            <a:lvl1pPr algn="ctr">
              <a:defRPr sz="10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6003397"/>
            <a:ext cx="15240000" cy="2759603"/>
          </a:xfrm>
        </p:spPr>
        <p:txBody>
          <a:bodyPr/>
          <a:lstStyle>
            <a:lvl1pPr marL="0" indent="0" algn="ctr">
              <a:buNone/>
              <a:defRPr sz="4000"/>
            </a:lvl1pPr>
            <a:lvl2pPr marL="762051" indent="0" algn="ctr">
              <a:buNone/>
              <a:defRPr sz="3333"/>
            </a:lvl2pPr>
            <a:lvl3pPr marL="1524105" indent="0" algn="ctr">
              <a:buNone/>
              <a:defRPr sz="3002"/>
            </a:lvl3pPr>
            <a:lvl4pPr marL="2286165" indent="0" algn="ctr">
              <a:buNone/>
              <a:defRPr sz="2667"/>
            </a:lvl4pPr>
            <a:lvl5pPr marL="3048216" indent="0" algn="ctr">
              <a:buNone/>
              <a:defRPr sz="2667"/>
            </a:lvl5pPr>
            <a:lvl6pPr marL="3810267" indent="0" algn="ctr">
              <a:buNone/>
              <a:defRPr sz="2667"/>
            </a:lvl6pPr>
            <a:lvl7pPr marL="4572318" indent="0" algn="ctr">
              <a:buNone/>
              <a:defRPr sz="2667"/>
            </a:lvl7pPr>
            <a:lvl8pPr marL="5334375" indent="0" algn="ctr">
              <a:buNone/>
              <a:defRPr sz="2667"/>
            </a:lvl8pPr>
            <a:lvl9pPr marL="609642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499" y="608548"/>
            <a:ext cx="4381499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998" y="608548"/>
            <a:ext cx="12890501" cy="9686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2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9" y="2849564"/>
            <a:ext cx="17526000" cy="4754562"/>
          </a:xfrm>
        </p:spPr>
        <p:txBody>
          <a:bodyPr anchor="b"/>
          <a:lstStyle>
            <a:lvl1pPr>
              <a:defRPr sz="10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9" y="7649106"/>
            <a:ext cx="17526000" cy="25003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762051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4105" indent="0">
              <a:buNone/>
              <a:defRPr sz="3002">
                <a:solidFill>
                  <a:schemeClr val="tx1">
                    <a:tint val="75000"/>
                  </a:schemeClr>
                </a:solidFill>
              </a:defRPr>
            </a:lvl3pPr>
            <a:lvl4pPr marL="228616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21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2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31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43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642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1" y="3042708"/>
            <a:ext cx="863600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1" y="3042708"/>
            <a:ext cx="863600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61" y="608542"/>
            <a:ext cx="17526000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61" y="2801944"/>
            <a:ext cx="8596311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2051" indent="0">
              <a:buNone/>
              <a:defRPr sz="3333" b="1"/>
            </a:lvl2pPr>
            <a:lvl3pPr marL="1524105" indent="0">
              <a:buNone/>
              <a:defRPr sz="3002" b="1"/>
            </a:lvl3pPr>
            <a:lvl4pPr marL="2286165" indent="0">
              <a:buNone/>
              <a:defRPr sz="2667" b="1"/>
            </a:lvl4pPr>
            <a:lvl5pPr marL="3048216" indent="0">
              <a:buNone/>
              <a:defRPr sz="2667" b="1"/>
            </a:lvl5pPr>
            <a:lvl6pPr marL="3810267" indent="0">
              <a:buNone/>
              <a:defRPr sz="2667" b="1"/>
            </a:lvl6pPr>
            <a:lvl7pPr marL="4572318" indent="0">
              <a:buNone/>
              <a:defRPr sz="2667" b="1"/>
            </a:lvl7pPr>
            <a:lvl8pPr marL="5334375" indent="0">
              <a:buNone/>
              <a:defRPr sz="2667" b="1"/>
            </a:lvl8pPr>
            <a:lvl9pPr marL="609642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61" y="4175126"/>
            <a:ext cx="8596311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15" y="2801944"/>
            <a:ext cx="8638646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2051" indent="0">
              <a:buNone/>
              <a:defRPr sz="3333" b="1"/>
            </a:lvl2pPr>
            <a:lvl3pPr marL="1524105" indent="0">
              <a:buNone/>
              <a:defRPr sz="3002" b="1"/>
            </a:lvl3pPr>
            <a:lvl4pPr marL="2286165" indent="0">
              <a:buNone/>
              <a:defRPr sz="2667" b="1"/>
            </a:lvl4pPr>
            <a:lvl5pPr marL="3048216" indent="0">
              <a:buNone/>
              <a:defRPr sz="2667" b="1"/>
            </a:lvl5pPr>
            <a:lvl6pPr marL="3810267" indent="0">
              <a:buNone/>
              <a:defRPr sz="2667" b="1"/>
            </a:lvl6pPr>
            <a:lvl7pPr marL="4572318" indent="0">
              <a:buNone/>
              <a:defRPr sz="2667" b="1"/>
            </a:lvl7pPr>
            <a:lvl8pPr marL="5334375" indent="0">
              <a:buNone/>
              <a:defRPr sz="2667" b="1"/>
            </a:lvl8pPr>
            <a:lvl9pPr marL="609642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15" y="4175126"/>
            <a:ext cx="8638646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61" y="762000"/>
            <a:ext cx="6553727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60" y="1645709"/>
            <a:ext cx="10287001" cy="8122708"/>
          </a:xfrm>
        </p:spPr>
        <p:txBody>
          <a:bodyPr/>
          <a:lstStyle>
            <a:lvl1pPr>
              <a:defRPr sz="5333"/>
            </a:lvl1pPr>
            <a:lvl2pPr>
              <a:defRPr sz="4667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61" y="3429006"/>
            <a:ext cx="6553727" cy="6352647"/>
          </a:xfrm>
        </p:spPr>
        <p:txBody>
          <a:bodyPr/>
          <a:lstStyle>
            <a:lvl1pPr marL="0" indent="0">
              <a:buNone/>
              <a:defRPr sz="2667"/>
            </a:lvl1pPr>
            <a:lvl2pPr marL="762051" indent="0">
              <a:buNone/>
              <a:defRPr sz="2332"/>
            </a:lvl2pPr>
            <a:lvl3pPr marL="1524105" indent="0">
              <a:buNone/>
              <a:defRPr sz="2000"/>
            </a:lvl3pPr>
            <a:lvl4pPr marL="2286165" indent="0">
              <a:buNone/>
              <a:defRPr sz="1668"/>
            </a:lvl4pPr>
            <a:lvl5pPr marL="3048216" indent="0">
              <a:buNone/>
              <a:defRPr sz="1668"/>
            </a:lvl5pPr>
            <a:lvl6pPr marL="3810267" indent="0">
              <a:buNone/>
              <a:defRPr sz="1668"/>
            </a:lvl6pPr>
            <a:lvl7pPr marL="4572318" indent="0">
              <a:buNone/>
              <a:defRPr sz="1668"/>
            </a:lvl7pPr>
            <a:lvl8pPr marL="5334375" indent="0">
              <a:buNone/>
              <a:defRPr sz="1668"/>
            </a:lvl8pPr>
            <a:lvl9pPr marL="6096429" indent="0">
              <a:buNone/>
              <a:defRPr sz="16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61" y="762000"/>
            <a:ext cx="6553727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60" y="1645709"/>
            <a:ext cx="10287001" cy="8122708"/>
          </a:xfrm>
        </p:spPr>
        <p:txBody>
          <a:bodyPr anchor="t"/>
          <a:lstStyle>
            <a:lvl1pPr marL="0" indent="0">
              <a:buNone/>
              <a:defRPr sz="5333"/>
            </a:lvl1pPr>
            <a:lvl2pPr marL="762051" indent="0">
              <a:buNone/>
              <a:defRPr sz="4667"/>
            </a:lvl2pPr>
            <a:lvl3pPr marL="1524105" indent="0">
              <a:buNone/>
              <a:defRPr sz="4000"/>
            </a:lvl3pPr>
            <a:lvl4pPr marL="2286165" indent="0">
              <a:buNone/>
              <a:defRPr sz="3333"/>
            </a:lvl4pPr>
            <a:lvl5pPr marL="3048216" indent="0">
              <a:buNone/>
              <a:defRPr sz="3333"/>
            </a:lvl5pPr>
            <a:lvl6pPr marL="3810267" indent="0">
              <a:buNone/>
              <a:defRPr sz="3333"/>
            </a:lvl6pPr>
            <a:lvl7pPr marL="4572318" indent="0">
              <a:buNone/>
              <a:defRPr sz="3333"/>
            </a:lvl7pPr>
            <a:lvl8pPr marL="5334375" indent="0">
              <a:buNone/>
              <a:defRPr sz="3333"/>
            </a:lvl8pPr>
            <a:lvl9pPr marL="6096429" indent="0">
              <a:buNone/>
              <a:defRPr sz="3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61" y="3429006"/>
            <a:ext cx="6553727" cy="6352647"/>
          </a:xfrm>
        </p:spPr>
        <p:txBody>
          <a:bodyPr/>
          <a:lstStyle>
            <a:lvl1pPr marL="0" indent="0">
              <a:buNone/>
              <a:defRPr sz="2667"/>
            </a:lvl1pPr>
            <a:lvl2pPr marL="762051" indent="0">
              <a:buNone/>
              <a:defRPr sz="2332"/>
            </a:lvl2pPr>
            <a:lvl3pPr marL="1524105" indent="0">
              <a:buNone/>
              <a:defRPr sz="2000"/>
            </a:lvl3pPr>
            <a:lvl4pPr marL="2286165" indent="0">
              <a:buNone/>
              <a:defRPr sz="1668"/>
            </a:lvl4pPr>
            <a:lvl5pPr marL="3048216" indent="0">
              <a:buNone/>
              <a:defRPr sz="1668"/>
            </a:lvl5pPr>
            <a:lvl6pPr marL="3810267" indent="0">
              <a:buNone/>
              <a:defRPr sz="1668"/>
            </a:lvl6pPr>
            <a:lvl7pPr marL="4572318" indent="0">
              <a:buNone/>
              <a:defRPr sz="1668"/>
            </a:lvl7pPr>
            <a:lvl8pPr marL="5334375" indent="0">
              <a:buNone/>
              <a:defRPr sz="1668"/>
            </a:lvl8pPr>
            <a:lvl9pPr marL="6096429" indent="0">
              <a:buNone/>
              <a:defRPr sz="16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15" y="608542"/>
            <a:ext cx="17526000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15" y="3042708"/>
            <a:ext cx="17526000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1" y="10593920"/>
            <a:ext cx="4572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8989-CF5A-40F4-91E5-5D7BE482123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15" y="10593920"/>
            <a:ext cx="6858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1" y="10593920"/>
            <a:ext cx="4572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B1DD-15E5-436B-BE10-E7D54466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4105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30" indent="-381030" algn="l" defTabSz="1524105" rtl="0" eaLnBrk="1" latinLnBrk="0" hangingPunct="1">
        <a:lnSpc>
          <a:spcPct val="90000"/>
        </a:lnSpc>
        <a:spcBef>
          <a:spcPts val="1668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81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132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183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4pPr>
      <a:lvl5pPr marL="3429237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5pPr>
      <a:lvl6pPr marL="4191297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6pPr>
      <a:lvl7pPr marL="4953348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7pPr>
      <a:lvl8pPr marL="5715399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8pPr>
      <a:lvl9pPr marL="6477450" indent="-381030" algn="l" defTabSz="152410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1pPr>
      <a:lvl2pPr marL="762051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2pPr>
      <a:lvl3pPr marL="1524105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3pPr>
      <a:lvl4pPr marL="2286165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4pPr>
      <a:lvl5pPr marL="3048216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5pPr>
      <a:lvl6pPr marL="3810267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6pPr>
      <a:lvl7pPr marL="4572318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7pPr>
      <a:lvl8pPr marL="5334375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8pPr>
      <a:lvl9pPr marL="6096429" algn="l" defTabSz="1524105" rtl="0" eaLnBrk="1" latinLnBrk="0" hangingPunct="1">
        <a:defRPr sz="3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158F3-8AFF-D113-F57E-2E77EF65D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" y="12"/>
            <a:ext cx="20318646" cy="1143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FFB5A-9776-18C8-295C-854327E21F80}"/>
              </a:ext>
            </a:extLst>
          </p:cNvPr>
          <p:cNvSpPr txBox="1"/>
          <p:nvPr/>
        </p:nvSpPr>
        <p:spPr>
          <a:xfrm>
            <a:off x="1661159" y="7071363"/>
            <a:ext cx="5013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A2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FULLNAME</a:t>
            </a:r>
          </a:p>
          <a:p>
            <a:pPr algn="ctr"/>
            <a:r>
              <a:rPr lang="en-US" sz="2000" dirty="0">
                <a:solidFill>
                  <a:srgbClr val="2A2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title</a:t>
            </a:r>
          </a:p>
          <a:p>
            <a:pPr algn="ctr"/>
            <a:r>
              <a:rPr lang="en-US" sz="2000" b="1" dirty="0">
                <a:solidFill>
                  <a:srgbClr val="2A2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Title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9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C4D0ED-FE02-A094-D0A3-A4D8D8EF9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0"/>
            <a:ext cx="2031842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3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311</TotalTime>
  <Words>5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HBG-TK10</dc:creator>
  <cp:lastModifiedBy>HBG-TK10</cp:lastModifiedBy>
  <cp:revision>6</cp:revision>
  <dcterms:created xsi:type="dcterms:W3CDTF">2026-04-06T10:24:33Z</dcterms:created>
  <dcterms:modified xsi:type="dcterms:W3CDTF">2026-04-21T04:04:28Z</dcterms:modified>
</cp:coreProperties>
</file>